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90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DC5C1C-E724-E11F-1B5A-0A1B7BF6A0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2465A4-63FA-FF67-1C09-6DA541251F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60F9F5-68E7-70FC-D1B7-23CEB721B3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DF6CA-2005-4334-9901-A7B1889BA300}" type="datetimeFigureOut">
              <a:rPr lang="en-US" smtClean="0"/>
              <a:t>9/29/2022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C8AAF0-EA7F-6980-5384-35877847D8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54EDDD-CDE3-4102-A880-3EF85AB698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0E706-5DC8-40E2-BD1A-347FE4223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464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757936-D9DA-B040-8CB4-ED7EA1FEB0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724141-5E08-9213-4646-B0A58C7255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7AAA46-816A-6B09-8E78-003A1F9674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DF6CA-2005-4334-9901-A7B1889BA300}" type="datetimeFigureOut">
              <a:rPr lang="en-US" smtClean="0"/>
              <a:t>9/29/2022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6E0267-ED5C-C87B-2859-E9F23CB828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968820-F70C-EE08-98A0-60DD309DE6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0E706-5DC8-40E2-BD1A-347FE4223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659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B314FA-A1B5-AC3A-EBAA-9DD4265E5D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D32C10-01AD-577C-D47E-D882B2321C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32CDCA-5889-679C-62F1-DC9A369A39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DF6CA-2005-4334-9901-A7B1889BA300}" type="datetimeFigureOut">
              <a:rPr lang="en-US" smtClean="0"/>
              <a:t>9/29/2022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29CB6C-4EDA-4305-A23A-1BBF6B9B31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DBD981-B0E2-8CB1-0F95-A4C2984D15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0E706-5DC8-40E2-BD1A-347FE4223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716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491345-8437-7A2E-9D0B-9A55E53A47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606867-3BF9-46D9-B3F3-4ED085130D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8CF680-07A9-D075-8795-EE3453D5A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DF6CA-2005-4334-9901-A7B1889BA300}" type="datetimeFigureOut">
              <a:rPr lang="en-US" smtClean="0"/>
              <a:t>9/29/2022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4BC158-8175-FD1F-56BE-C2E427E15C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C63C98-CB12-3270-28B5-991C53EDE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0E706-5DC8-40E2-BD1A-347FE4223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564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F8DA53-B01B-A703-52A2-5FF63DC346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4B637D-90F6-516C-6FAE-2D93D170F4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6E08D5-96E5-EF76-4E8A-40F519A79F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DF6CA-2005-4334-9901-A7B1889BA300}" type="datetimeFigureOut">
              <a:rPr lang="en-US" smtClean="0"/>
              <a:t>9/29/2022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A265E0-1781-03F1-7B94-A6DECCA35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192963-B82B-35BF-F54C-EB210DC342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0E706-5DC8-40E2-BD1A-347FE4223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690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3AA983-60AC-1BE4-7AF2-200886ED15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8A87B5-FF40-F1FD-581D-596E79ED89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E4E0F4-A71F-DB9F-2D1A-3470BAD7E4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FFB305-F105-B566-F6F1-BE513AF1DB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DF6CA-2005-4334-9901-A7B1889BA300}" type="datetimeFigureOut">
              <a:rPr lang="en-US" smtClean="0"/>
              <a:t>9/29/2022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1F627A-60BD-C5F1-CD73-C570FB1820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7AE887-9CF4-59D5-0EC4-6121B585FF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0E706-5DC8-40E2-BD1A-347FE4223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775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81D10F-6686-FF2B-49E3-3F93F3E420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95595B-0475-CE40-091E-51A2C4D0C4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CC15F4-4479-8D89-659C-08D7B4CE15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293F16A-48A4-47D7-9BA9-A56492C6218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B2F89D0-E317-FDFB-01BC-537A9E074A0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A04E19E-6E1A-A568-9DF2-9B5BBAAE64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DF6CA-2005-4334-9901-A7B1889BA300}" type="datetimeFigureOut">
              <a:rPr lang="en-US" smtClean="0"/>
              <a:t>9/29/2022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CC65C73-C47A-BB6B-E064-AD4E7BE65D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0F86D86-3759-0755-CF02-6DB2B295E9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0E706-5DC8-40E2-BD1A-347FE4223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982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0D48CA-B522-5DDA-6E36-B63D1AA9FF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722980-6F4E-93DC-B48B-4519889D05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DF6CA-2005-4334-9901-A7B1889BA300}" type="datetimeFigureOut">
              <a:rPr lang="en-US" smtClean="0"/>
              <a:t>9/29/2022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B00643-80C9-0089-4857-D9990852C1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340CE4-6DE8-C366-D2CA-C511812944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0E706-5DC8-40E2-BD1A-347FE4223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871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0C4D359-6505-0FBB-039B-BAEACFF10C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DF6CA-2005-4334-9901-A7B1889BA300}" type="datetimeFigureOut">
              <a:rPr lang="en-US" smtClean="0"/>
              <a:t>9/29/2022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7E8E232-55B8-7DF2-82E9-657F4D31CF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197181-BECF-8658-2C2B-AB90506A4C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0E706-5DC8-40E2-BD1A-347FE4223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424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8213AD-A123-FC6C-0021-8FBEE5B8A3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C8AE8A-6B7B-16CD-5354-1ED6AF14B1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D39248-6DF6-09E3-CB18-5A6B9FA6B0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8466EE-9610-41BD-DCA2-9592CC0E47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DF6CA-2005-4334-9901-A7B1889BA300}" type="datetimeFigureOut">
              <a:rPr lang="en-US" smtClean="0"/>
              <a:t>9/29/2022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5612B4-4F5A-9A32-CDCB-A5C51D4275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068402-334F-32F6-ADCD-F67A73A526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0E706-5DC8-40E2-BD1A-347FE4223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498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5CAC69-8C5B-4B50-48FF-B850AE7722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9304F0F-BFB4-B0EA-C965-2D474E5F95B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944A50-7F28-8E61-6DF0-5181C69651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173A53-4EE0-EDC5-8C75-CDC5189DE2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DF6CA-2005-4334-9901-A7B1889BA300}" type="datetimeFigureOut">
              <a:rPr lang="en-US" smtClean="0"/>
              <a:t>9/29/2022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BC3F60-66B7-E376-EC04-EFA2FBD80E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C9C1B0-E635-8C43-9D02-A09B87EB9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0E706-5DC8-40E2-BD1A-347FE4223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054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B21FBE8-34A8-4623-2AE2-8E23876C4B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78E931-8133-814D-E402-B7B3EFE133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BABBEB-B668-0DF3-2ACA-296D5FC8C3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DDF6CA-2005-4334-9901-A7B1889BA300}" type="datetimeFigureOut">
              <a:rPr lang="en-US" smtClean="0"/>
              <a:t>9/29/2022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79842B-1190-F528-560B-F8B63845BD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DAD804-1538-DD03-35E9-0F626F938A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20E706-5DC8-40E2-BD1A-347FE4223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333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" name="Down Arrow 7">
            <a:extLst>
              <a:ext uri="{FF2B5EF4-FFF2-40B4-BE49-F238E27FC236}">
                <a16:creationId xmlns:a16="http://schemas.microsoft.com/office/drawing/2014/main" id="{73DE2CFE-42F2-48F0-8706-5264E012B1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288521" y="381403"/>
            <a:ext cx="2200313" cy="3342508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1E14E3D-4861-CD58-BA26-7ADAFD75B56D}"/>
              </a:ext>
            </a:extLst>
          </p:cNvPr>
          <p:cNvSpPr txBox="1"/>
          <p:nvPr/>
        </p:nvSpPr>
        <p:spPr>
          <a:xfrm>
            <a:off x="966951" y="3355130"/>
            <a:ext cx="2669407" cy="24273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indent="-2286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200" b="1" i="1" dirty="0">
              <a:ln>
                <a:noFill/>
              </a:ln>
              <a:effectLst/>
            </a:endParaRPr>
          </a:p>
          <a:p>
            <a:pPr marR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600" b="1" i="1" dirty="0">
                <a:ln>
                  <a:noFill/>
                </a:ln>
                <a:effectLst/>
                <a:latin typeface="Dreaming Outloud Pro" panose="03050502040302030504" pitchFamily="66" charset="0"/>
                <a:cs typeface="Dreaming Outloud Pro" panose="03050502040302030504" pitchFamily="66" charset="0"/>
              </a:rPr>
              <a:t>Monday, November 14, 2022</a:t>
            </a:r>
          </a:p>
          <a:p>
            <a:pPr marR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400" b="1" dirty="0">
                <a:ln>
                  <a:noFill/>
                </a:ln>
                <a:effectLst/>
                <a:latin typeface="Dreaming Outloud Pro" panose="03050502040302030504" pitchFamily="66" charset="0"/>
                <a:cs typeface="Dreaming Outloud Pro" panose="03050502040302030504" pitchFamily="66" charset="0"/>
              </a:rPr>
              <a:t>Arrowhead Country Club, Glendale</a:t>
            </a:r>
          </a:p>
          <a:p>
            <a:pPr marR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endParaRPr lang="en-US" sz="1200" b="1" dirty="0"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  <a:p>
            <a:pPr marR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600" b="1" i="1" dirty="0">
                <a:ln>
                  <a:noFill/>
                </a:ln>
                <a:effectLst/>
                <a:latin typeface="Dreaming Outloud Pro" panose="03050502040302030504" pitchFamily="66" charset="0"/>
                <a:cs typeface="Dreaming Outloud Pro" panose="03050502040302030504" pitchFamily="66" charset="0"/>
              </a:rPr>
              <a:t>Contact Kirk Anderson</a:t>
            </a:r>
          </a:p>
          <a:p>
            <a:pPr marR="0">
              <a:spcBef>
                <a:spcPts val="0"/>
              </a:spcBef>
            </a:pPr>
            <a:r>
              <a:rPr lang="en-US" sz="1400" b="1" i="1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928.420.1422</a:t>
            </a:r>
          </a:p>
          <a:p>
            <a:pPr marR="0">
              <a:spcBef>
                <a:spcPts val="0"/>
              </a:spcBef>
            </a:pPr>
            <a:r>
              <a:rPr lang="en-US" sz="1400" b="1" i="1" dirty="0">
                <a:ln>
                  <a:noFill/>
                </a:ln>
                <a:effectLst/>
                <a:latin typeface="Dreaming Outloud Pro" panose="03050502040302030504" pitchFamily="66" charset="0"/>
                <a:cs typeface="Dreaming Outloud Pro" panose="03050502040302030504" pitchFamily="66" charset="0"/>
              </a:rPr>
              <a:t>kirkemm@gmail.com</a:t>
            </a:r>
          </a:p>
        </p:txBody>
      </p:sp>
      <p:pic>
        <p:nvPicPr>
          <p:cNvPr id="1026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818D7F5F-C126-5D0D-C264-B5DBCE5B48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08937" y="735588"/>
            <a:ext cx="6903723" cy="4795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FFFF"/>
                  </a:outerShdw>
                </a:effectLst>
              </a14:hiddenEffects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3FAA1B6E-12E5-5774-5EC6-BC0168D3591F}"/>
              </a:ext>
            </a:extLst>
          </p:cNvPr>
          <p:cNvSpPr txBox="1"/>
          <p:nvPr/>
        </p:nvSpPr>
        <p:spPr>
          <a:xfrm>
            <a:off x="966951" y="5824995"/>
            <a:ext cx="10598873" cy="585090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/>
          <a:p>
            <a:pPr marL="0" marR="0" indent="-2286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200" b="1" i="1" dirty="0">
              <a:ln>
                <a:noFill/>
              </a:ln>
              <a:effectLst/>
            </a:endParaRPr>
          </a:p>
          <a:p>
            <a:pPr marR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200" dirty="0">
                <a:ln>
                  <a:noFill/>
                </a:ln>
                <a:effectLst/>
              </a:rPr>
              <a:t> </a:t>
            </a:r>
            <a:r>
              <a:rPr lang="en-US" sz="4400" b="1" i="1" dirty="0">
                <a:ln>
                  <a:noFill/>
                </a:ln>
                <a:solidFill>
                  <a:srgbClr val="C00000"/>
                </a:solidFill>
                <a:effectLst/>
                <a:latin typeface="Dreaming Outloud Pro" panose="03050502040302030504" pitchFamily="66" charset="0"/>
                <a:cs typeface="Dreaming Outloud Pro" panose="03050502040302030504" pitchFamily="66" charset="0"/>
              </a:rPr>
              <a:t>Supporting leaders called to serve, to inspire, and to proclaim the Gospel</a:t>
            </a:r>
          </a:p>
          <a:p>
            <a:pPr marL="0" marR="0" indent="-2286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200" dirty="0">
              <a:ln>
                <a:noFill/>
              </a:ln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6702326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35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Dreaming Outloud Pro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Sheri Rae</dc:creator>
  <cp:lastModifiedBy>Sheri Rae</cp:lastModifiedBy>
  <cp:revision>1</cp:revision>
  <dcterms:created xsi:type="dcterms:W3CDTF">2022-09-29T14:29:48Z</dcterms:created>
  <dcterms:modified xsi:type="dcterms:W3CDTF">2022-09-29T14:53:11Z</dcterms:modified>
</cp:coreProperties>
</file>